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421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030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131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948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370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300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5899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317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35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558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91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831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2BEC1-FC7D-439E-B7D4-46FE742A1F9F}" type="datetimeFigureOut">
              <a:rPr lang="hr-HR" smtClean="0"/>
              <a:t>7.2.2019.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19A4F-D059-45F4-BD96-7CACA4EB3BB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653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upiti.gradjana@mps.h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8081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	Ministarstvo poljoprivrede	Program opremanja i osposobljavanja vatrogasnih zajednica (HVZ)	A820065	43	40.000.000,00	1																																																																																																																																																																																																																																																								</a:t>
            </a:r>
            <a:br>
              <a:rPr lang="hr-HR" dirty="0" smtClean="0"/>
            </a:br>
            <a:r>
              <a:rPr lang="hr-HR" dirty="0" smtClean="0"/>
              <a:t>	Ministarstvo poljoprivrede	Program opremanja i osposobljavanja vatrogasnih zajednica (HVZ)	A820065	43	40.000.000,00	1																																																																																																																																																																																																																																																								</a:t>
            </a:r>
            <a:br>
              <a:rPr lang="hr-HR" dirty="0" smtClean="0"/>
            </a:br>
            <a:r>
              <a:rPr lang="hr-HR" dirty="0" smtClean="0"/>
              <a:t>Program opremanja i osposobljavanja vatrogasnih zajednica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817532"/>
            <a:ext cx="9144000" cy="440267"/>
          </a:xfrm>
        </p:spPr>
        <p:txBody>
          <a:bodyPr/>
          <a:lstStyle/>
          <a:p>
            <a:r>
              <a:rPr lang="pl-PL" dirty="0" smtClean="0"/>
              <a:t>Info dani Ureda za udruge Vlade Republike, 21.-22. veljače 2019.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438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Zakonodavni okvir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825625"/>
            <a:ext cx="10642601" cy="4351338"/>
          </a:xfrm>
        </p:spPr>
        <p:txBody>
          <a:bodyPr>
            <a:normAutofit/>
          </a:bodyPr>
          <a:lstStyle/>
          <a:p>
            <a:r>
              <a:rPr lang="pl-PL" dirty="0" smtClean="0"/>
              <a:t>Čl. 68. st. 1. Zakona o šumama (NN 68/18 i 115/18):</a:t>
            </a:r>
          </a:p>
          <a:p>
            <a:pPr marL="0" indent="0">
              <a:buNone/>
            </a:pPr>
            <a:r>
              <a:rPr lang="pl-PL" i="1" dirty="0"/>
              <a:t>	</a:t>
            </a:r>
            <a:r>
              <a:rPr lang="pl-PL" i="1" dirty="0" smtClean="0"/>
              <a:t>„Iz sredstava naknade za općekorisne funkcije šuma financiraju se: 	... 7. vatrogasne djelatnosti.”</a:t>
            </a:r>
            <a:endParaRPr lang="pl-PL" dirty="0" smtClean="0"/>
          </a:p>
          <a:p>
            <a:r>
              <a:rPr lang="pl-PL" dirty="0" smtClean="0"/>
              <a:t>Čl. 47. Zakona o vatrogastvu (NN </a:t>
            </a:r>
            <a:r>
              <a:rPr lang="nn-NO" dirty="0" smtClean="0"/>
              <a:t>106/99, 117/01, 36/02, 96/03, 139/04, 174/04, 38/09</a:t>
            </a:r>
            <a:r>
              <a:rPr lang="hr-HR" dirty="0" smtClean="0"/>
              <a:t> i</a:t>
            </a:r>
            <a:r>
              <a:rPr lang="nn-NO" dirty="0" smtClean="0"/>
              <a:t> 80/10</a:t>
            </a:r>
            <a:r>
              <a:rPr lang="pl-PL" dirty="0" smtClean="0"/>
              <a:t>)</a:t>
            </a:r>
          </a:p>
          <a:p>
            <a:pPr marL="0" indent="0">
              <a:buNone/>
            </a:pPr>
            <a:r>
              <a:rPr lang="pl-PL" dirty="0" smtClean="0"/>
              <a:t>	</a:t>
            </a:r>
            <a:r>
              <a:rPr lang="pl-PL" i="1" dirty="0" smtClean="0"/>
              <a:t>„... </a:t>
            </a:r>
            <a:r>
              <a:rPr lang="pl-PL" i="1" dirty="0"/>
              <a:t>d</a:t>
            </a:r>
            <a:r>
              <a:rPr lang="pl-PL" i="1" dirty="0" smtClean="0"/>
              <a:t>užno je izdvajati 5% od ukupnih sredsatva koja su prikupljena 	od naknade za korišenje općekorinih funkcija šuma, a uplaćuju ih 	vatrogasnim zajednicama jedinica lokalne samouprave s područja 	krša sukladno površinama pod šumom i šumskim zemljištem.”</a:t>
            </a:r>
          </a:p>
          <a:p>
            <a:pPr marL="0" indent="0">
              <a:buNone/>
            </a:pPr>
            <a:endParaRPr lang="pl-PL" i="1" dirty="0" smtClean="0"/>
          </a:p>
        </p:txBody>
      </p:sp>
    </p:spTree>
    <p:extLst>
      <p:ext uri="{BB962C8B-B14F-4D97-AF65-F5344CB8AC3E}">
        <p14:creationId xmlns:p14="http://schemas.microsoft.com/office/powerpoint/2010/main" val="189287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Naknada za korištenje općekorisnih funkcija šuma (OKFŠ)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Pravne i fizičke osobe koje su obveznici poreza na dobit te fizičke osobe koje su obveznici poreza na dohodak, a u Republici Hrvatskoj obavljaju registriranu djelatnost i ostvaruju ukupni godišnji prihod i primitak veći od 3.000.000,00 kuna plaćaju naknadu za korištenje općekorisnih funkcija šuma.</a:t>
            </a:r>
          </a:p>
          <a:p>
            <a:r>
              <a:rPr lang="hr-HR" dirty="0" smtClean="0"/>
              <a:t>Naknada se plaća se u visini 0,0265% od ukupnog prihoda ili ukupnih primitaka i uplaćuje se u državni proračun za namjene iz članka 68. Zakona o šumama.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923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27275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Pravilnik o postupku za ostvarivanje prava na sredstva iz naknade za korištenje općekorisnih funkcija šuma za izvršene radove u šumama (NN 22/15, 93/15, 57/17 i 46/18)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24098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Sredstva OKFŠ-a raspoređuju se razmjerno udjelu u površini šuma i šumskih zemljišta RH sukladno Zakonu o  šumama</a:t>
            </a:r>
          </a:p>
          <a:p>
            <a:r>
              <a:rPr lang="hr-HR" dirty="0"/>
              <a:t>Z</a:t>
            </a:r>
            <a:r>
              <a:rPr lang="hr-HR" dirty="0" smtClean="0"/>
              <a:t>a opremanje i osposobljavanje vatrogasnih zajednica osigurava se 20 % sredstava naknade za općekorisne funkcije šuma, od čega je 5 % za vatrogasne zajednice sukladno posebnom propisu iz područja vatrogastva, a preostalih 15 % za vatrogasne zajednice s područja RH.</a:t>
            </a:r>
          </a:p>
          <a:p>
            <a:r>
              <a:rPr lang="hr-HR" dirty="0" smtClean="0"/>
              <a:t>Aktivnosti opremanja i osposobljavanja vatrogasnih zajednica provodit će Ministarstvo poljoprivrede u suradnji s Hrvatskom vatrogasnom zajednicom (HVZ) temeljem Programa opremanja i osposobljavanja vatrogasnih zajednica koji predlaže HVZ, a odobrava Ministarstvo.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168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Ministarstvo poljoprivrede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Ulica grada Vukovara 78, 10000 Zagreb</a:t>
            </a:r>
          </a:p>
          <a:p>
            <a:r>
              <a:rPr lang="hr-HR" dirty="0" smtClean="0"/>
              <a:t>Telefon: 01 6106 111</a:t>
            </a:r>
          </a:p>
          <a:p>
            <a:r>
              <a:rPr lang="hr-HR" dirty="0" smtClean="0"/>
              <a:t>Faks: 01 6109 201</a:t>
            </a:r>
          </a:p>
          <a:p>
            <a:r>
              <a:rPr lang="hr-HR" dirty="0" smtClean="0"/>
              <a:t>E-mail: </a:t>
            </a:r>
            <a:r>
              <a:rPr lang="hr-HR" dirty="0" smtClean="0">
                <a:hlinkClick r:id="rId2"/>
              </a:rPr>
              <a:t>upiti.gradjana@mps.hr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89929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265</Words>
  <Application>Microsoft Office PowerPoint</Application>
  <PresentationFormat>Široki zaslon</PresentationFormat>
  <Paragraphs>19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 Ministarstvo poljoprivrede Program opremanja i osposobljavanja vatrogasnih zajednica (HVZ) A820065 43 40.000.000,00 1                                                                                                                                                                                                                                                          Ministarstvo poljoprivrede Program opremanja i osposobljavanja vatrogasnih zajednica (HVZ) A820065 43 40.000.000,00 1                                                                                                                                                                                                                                                         Program opremanja i osposobljavanja vatrogasnih zajednica</vt:lpstr>
      <vt:lpstr>Zakonodavni okvir</vt:lpstr>
      <vt:lpstr>Naknada za korištenje općekorisnih funkcija šuma (OKFŠ)</vt:lpstr>
      <vt:lpstr>Pravilnik o postupku za ostvarivanje prava na sredstva iz naknade za korištenje općekorisnih funkcija šuma za izvršene radove u šumama (NN 22/15, 93/15, 57/17 i 46/18)  </vt:lpstr>
      <vt:lpstr>Ministarstvo poljoprivrede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Ministarstvo poljoprivrede Program opremanja i osposobljavanja vatrogasnih zajednica (HVZ) A820065 43 40.000.000,00 1                                                                                                                                                                                                                                                          Ministarstvo poljoprivrede Program opremanja i osposobljavanja vatrogasnih zajednica (HVZ) A820065 43 40.000.000,00 1                                                                                                                                                                                                                                                         Program opremanja i osposobljavanja vatrogasnih zajednica</dc:title>
  <dc:creator>Ivana Pešut</dc:creator>
  <cp:lastModifiedBy>Ivana Pešut</cp:lastModifiedBy>
  <cp:revision>5</cp:revision>
  <dcterms:created xsi:type="dcterms:W3CDTF">2019-02-07T13:30:17Z</dcterms:created>
  <dcterms:modified xsi:type="dcterms:W3CDTF">2019-02-07T13:52:55Z</dcterms:modified>
</cp:coreProperties>
</file>